
<file path=[Content_Types].xml><?xml version="1.0" encoding="utf-8"?>
<Types xmlns="http://schemas.openxmlformats.org/package/2006/content-types">
  <Default Extension="png" ContentType="image/png"/>
  <Default Extension="web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4" r:id="rId3"/>
    <p:sldId id="263" r:id="rId4"/>
    <p:sldId id="260" r:id="rId5"/>
    <p:sldId id="261" r:id="rId6"/>
    <p:sldId id="265" r:id="rId7"/>
    <p:sldId id="266" r:id="rId8"/>
    <p:sldId id="267" r:id="rId9"/>
    <p:sldId id="268" r:id="rId10"/>
  </p:sldIdLst>
  <p:sldSz cx="12193588" cy="6858000"/>
  <p:notesSz cx="6858000" cy="9144000"/>
  <p:defaultTextStyle>
    <a:defPPr>
      <a:defRPr lang="es-ES"/>
    </a:defPPr>
    <a:lvl1pPr marL="0" algn="l" defTabSz="562198" rtl="0" eaLnBrk="1" latinLnBrk="0" hangingPunct="1">
      <a:defRPr sz="2266" kern="1200">
        <a:solidFill>
          <a:schemeClr val="tx1"/>
        </a:solidFill>
        <a:latin typeface="+mn-lt"/>
        <a:ea typeface="+mn-ea"/>
        <a:cs typeface="+mn-cs"/>
      </a:defRPr>
    </a:lvl1pPr>
    <a:lvl2pPr marL="562198" algn="l" defTabSz="562198" rtl="0" eaLnBrk="1" latinLnBrk="0" hangingPunct="1">
      <a:defRPr sz="2266" kern="1200">
        <a:solidFill>
          <a:schemeClr val="tx1"/>
        </a:solidFill>
        <a:latin typeface="+mn-lt"/>
        <a:ea typeface="+mn-ea"/>
        <a:cs typeface="+mn-cs"/>
      </a:defRPr>
    </a:lvl2pPr>
    <a:lvl3pPr marL="1124395" algn="l" defTabSz="562198" rtl="0" eaLnBrk="1" latinLnBrk="0" hangingPunct="1">
      <a:defRPr sz="2266" kern="1200">
        <a:solidFill>
          <a:schemeClr val="tx1"/>
        </a:solidFill>
        <a:latin typeface="+mn-lt"/>
        <a:ea typeface="+mn-ea"/>
        <a:cs typeface="+mn-cs"/>
      </a:defRPr>
    </a:lvl3pPr>
    <a:lvl4pPr marL="1686592" algn="l" defTabSz="562198" rtl="0" eaLnBrk="1" latinLnBrk="0" hangingPunct="1">
      <a:defRPr sz="2266" kern="1200">
        <a:solidFill>
          <a:schemeClr val="tx1"/>
        </a:solidFill>
        <a:latin typeface="+mn-lt"/>
        <a:ea typeface="+mn-ea"/>
        <a:cs typeface="+mn-cs"/>
      </a:defRPr>
    </a:lvl4pPr>
    <a:lvl5pPr marL="2248788" algn="l" defTabSz="562198" rtl="0" eaLnBrk="1" latinLnBrk="0" hangingPunct="1">
      <a:defRPr sz="2266" kern="1200">
        <a:solidFill>
          <a:schemeClr val="tx1"/>
        </a:solidFill>
        <a:latin typeface="+mn-lt"/>
        <a:ea typeface="+mn-ea"/>
        <a:cs typeface="+mn-cs"/>
      </a:defRPr>
    </a:lvl5pPr>
    <a:lvl6pPr marL="2810986" algn="l" defTabSz="562198" rtl="0" eaLnBrk="1" latinLnBrk="0" hangingPunct="1">
      <a:defRPr sz="2266" kern="1200">
        <a:solidFill>
          <a:schemeClr val="tx1"/>
        </a:solidFill>
        <a:latin typeface="+mn-lt"/>
        <a:ea typeface="+mn-ea"/>
        <a:cs typeface="+mn-cs"/>
      </a:defRPr>
    </a:lvl6pPr>
    <a:lvl7pPr marL="3373183" algn="l" defTabSz="562198" rtl="0" eaLnBrk="1" latinLnBrk="0" hangingPunct="1">
      <a:defRPr sz="2266" kern="1200">
        <a:solidFill>
          <a:schemeClr val="tx1"/>
        </a:solidFill>
        <a:latin typeface="+mn-lt"/>
        <a:ea typeface="+mn-ea"/>
        <a:cs typeface="+mn-cs"/>
      </a:defRPr>
    </a:lvl7pPr>
    <a:lvl8pPr marL="3935381" algn="l" defTabSz="562198" rtl="0" eaLnBrk="1" latinLnBrk="0" hangingPunct="1">
      <a:defRPr sz="2266" kern="1200">
        <a:solidFill>
          <a:schemeClr val="tx1"/>
        </a:solidFill>
        <a:latin typeface="+mn-lt"/>
        <a:ea typeface="+mn-ea"/>
        <a:cs typeface="+mn-cs"/>
      </a:defRPr>
    </a:lvl8pPr>
    <a:lvl9pPr marL="4497579" algn="l" defTabSz="562198" rtl="0" eaLnBrk="1" latinLnBrk="0" hangingPunct="1">
      <a:defRPr sz="226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38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6"/>
    <p:restoredTop sz="94666"/>
  </p:normalViewPr>
  <p:slideViewPr>
    <p:cSldViewPr snapToGrid="0" snapToObjects="1">
      <p:cViewPr varScale="1">
        <p:scale>
          <a:sx n="82" d="100"/>
          <a:sy n="82" d="100"/>
        </p:scale>
        <p:origin x="792" y="62"/>
      </p:cViewPr>
      <p:guideLst>
        <p:guide orient="horz" pos="2161"/>
        <p:guide pos="384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DB08DA41-61FB-244B-A279-91BD97CDB07A}"/>
              </a:ext>
            </a:extLst>
          </p:cNvPr>
          <p:cNvPicPr>
            <a:picLocks noChangeAspect="1"/>
          </p:cNvPicPr>
          <p:nvPr userDrawn="1"/>
        </p:nvPicPr>
        <p:blipFill>
          <a:blip r:embed="rId2"/>
          <a:srcRect/>
          <a:stretch/>
        </p:blipFill>
        <p:spPr>
          <a:xfrm>
            <a:off x="794" y="0"/>
            <a:ext cx="12192000" cy="6858000"/>
          </a:xfrm>
          <a:prstGeom prst="rect">
            <a:avLst/>
          </a:prstGeom>
        </p:spPr>
      </p:pic>
    </p:spTree>
    <p:extLst>
      <p:ext uri="{BB962C8B-B14F-4D97-AF65-F5344CB8AC3E}">
        <p14:creationId xmlns:p14="http://schemas.microsoft.com/office/powerpoint/2010/main" val="11016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609681" y="1600200"/>
            <a:ext cx="1097423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4067271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840352" y="274638"/>
            <a:ext cx="2743557"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609680" y="274638"/>
            <a:ext cx="8027446"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33120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51D69CAD-EBB2-5A42-989F-E9AE1EEBA951}"/>
              </a:ext>
            </a:extLst>
          </p:cNvPr>
          <p:cNvPicPr>
            <a:picLocks noChangeAspect="1"/>
          </p:cNvPicPr>
          <p:nvPr userDrawn="1"/>
        </p:nvPicPr>
        <p:blipFill>
          <a:blip r:embed="rId2"/>
          <a:stretch>
            <a:fillRect/>
          </a:stretch>
        </p:blipFill>
        <p:spPr>
          <a:xfrm>
            <a:off x="6433" y="0"/>
            <a:ext cx="12180722" cy="6858000"/>
          </a:xfrm>
          <a:prstGeom prst="rect">
            <a:avLst/>
          </a:prstGeom>
        </p:spPr>
      </p:pic>
      <p:pic>
        <p:nvPicPr>
          <p:cNvPr id="12" name="Imagen 11">
            <a:extLst>
              <a:ext uri="{FF2B5EF4-FFF2-40B4-BE49-F238E27FC236}">
                <a16:creationId xmlns:a16="http://schemas.microsoft.com/office/drawing/2014/main" id="{19BFE3CA-17F0-3E42-92B0-C63C49C9495E}"/>
              </a:ext>
            </a:extLst>
          </p:cNvPr>
          <p:cNvPicPr>
            <a:picLocks noChangeAspect="1"/>
          </p:cNvPicPr>
          <p:nvPr userDrawn="1"/>
        </p:nvPicPr>
        <p:blipFill>
          <a:blip r:embed="rId3"/>
          <a:srcRect/>
          <a:stretch/>
        </p:blipFill>
        <p:spPr>
          <a:xfrm>
            <a:off x="3261" y="1388"/>
            <a:ext cx="12187066" cy="6855224"/>
          </a:xfrm>
          <a:prstGeom prst="rect">
            <a:avLst/>
          </a:prstGeom>
        </p:spPr>
      </p:pic>
    </p:spTree>
    <p:extLst>
      <p:ext uri="{BB962C8B-B14F-4D97-AF65-F5344CB8AC3E}">
        <p14:creationId xmlns:p14="http://schemas.microsoft.com/office/powerpoint/2010/main" val="40114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963211" y="4406902"/>
            <a:ext cx="10364550" cy="1362075"/>
          </a:xfrm>
          <a:prstGeom prst="rect">
            <a:avLst/>
          </a:prstGeom>
        </p:spPr>
        <p:txBody>
          <a:bodyPr anchor="t"/>
          <a:lstStyle>
            <a:lvl1pPr algn="l">
              <a:defRPr sz="4819" b="1" cap="all"/>
            </a:lvl1pPr>
          </a:lstStyle>
          <a:p>
            <a:r>
              <a:rPr lang="es-ES_tradnl"/>
              <a:t>Clic para editar título</a:t>
            </a:r>
            <a:endParaRPr lang="es-ES"/>
          </a:p>
        </p:txBody>
      </p:sp>
      <p:sp>
        <p:nvSpPr>
          <p:cNvPr id="3" name="Marcador de texto 2"/>
          <p:cNvSpPr>
            <a:spLocks noGrp="1"/>
          </p:cNvSpPr>
          <p:nvPr>
            <p:ph type="body" idx="1"/>
          </p:nvPr>
        </p:nvSpPr>
        <p:spPr>
          <a:xfrm>
            <a:off x="963211" y="2906715"/>
            <a:ext cx="10364550" cy="1500187"/>
          </a:xfrm>
          <a:prstGeom prst="rect">
            <a:avLst/>
          </a:prstGeom>
        </p:spPr>
        <p:txBody>
          <a:bodyPr anchor="b"/>
          <a:lstStyle>
            <a:lvl1pPr marL="0" indent="0">
              <a:buNone/>
              <a:defRPr sz="2344">
                <a:solidFill>
                  <a:schemeClr val="tx1">
                    <a:tint val="75000"/>
                  </a:schemeClr>
                </a:solidFill>
              </a:defRPr>
            </a:lvl1pPr>
            <a:lvl2pPr marL="549164" indent="0">
              <a:buNone/>
              <a:defRPr sz="2214">
                <a:solidFill>
                  <a:schemeClr val="tx1">
                    <a:tint val="75000"/>
                  </a:schemeClr>
                </a:solidFill>
              </a:defRPr>
            </a:lvl2pPr>
            <a:lvl3pPr marL="1098327" indent="0">
              <a:buNone/>
              <a:defRPr sz="1954">
                <a:solidFill>
                  <a:schemeClr val="tx1">
                    <a:tint val="75000"/>
                  </a:schemeClr>
                </a:solidFill>
              </a:defRPr>
            </a:lvl3pPr>
            <a:lvl4pPr marL="1647491" indent="0">
              <a:buNone/>
              <a:defRPr sz="1693">
                <a:solidFill>
                  <a:schemeClr val="tx1">
                    <a:tint val="75000"/>
                  </a:schemeClr>
                </a:solidFill>
              </a:defRPr>
            </a:lvl4pPr>
            <a:lvl5pPr marL="2196653" indent="0">
              <a:buNone/>
              <a:defRPr sz="1693">
                <a:solidFill>
                  <a:schemeClr val="tx1">
                    <a:tint val="75000"/>
                  </a:schemeClr>
                </a:solidFill>
              </a:defRPr>
            </a:lvl5pPr>
            <a:lvl6pPr marL="2745817" indent="0">
              <a:buNone/>
              <a:defRPr sz="1693">
                <a:solidFill>
                  <a:schemeClr val="tx1">
                    <a:tint val="75000"/>
                  </a:schemeClr>
                </a:solidFill>
              </a:defRPr>
            </a:lvl6pPr>
            <a:lvl7pPr marL="3294981" indent="0">
              <a:buNone/>
              <a:defRPr sz="1693">
                <a:solidFill>
                  <a:schemeClr val="tx1">
                    <a:tint val="75000"/>
                  </a:schemeClr>
                </a:solidFill>
              </a:defRPr>
            </a:lvl7pPr>
            <a:lvl8pPr marL="3844144" indent="0">
              <a:buNone/>
              <a:defRPr sz="1693">
                <a:solidFill>
                  <a:schemeClr val="tx1">
                    <a:tint val="75000"/>
                  </a:schemeClr>
                </a:solidFill>
              </a:defRPr>
            </a:lvl8pPr>
            <a:lvl9pPr marL="4393308" indent="0">
              <a:buNone/>
              <a:defRPr sz="1693">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5" name="Marcador de pie de página 4"/>
          <p:cNvSpPr>
            <a:spLocks noGrp="1"/>
          </p:cNvSpPr>
          <p:nvPr>
            <p:ph type="ftr" sz="quarter" idx="11"/>
          </p:nvPr>
        </p:nvSpPr>
        <p:spPr>
          <a:xfrm>
            <a:off x="4166144" y="6356352"/>
            <a:ext cx="3861303" cy="365124"/>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82319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60967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6198409" y="1600200"/>
            <a:ext cx="5385501" cy="4525963"/>
          </a:xfrm>
          <a:prstGeom prst="rect">
            <a:avLst/>
          </a:prstGeom>
        </p:spPr>
        <p:txBody>
          <a:bodyPr/>
          <a:lstStyle>
            <a:lvl1pPr>
              <a:defRPr sz="3387"/>
            </a:lvl1pPr>
            <a:lvl2pPr>
              <a:defRPr sz="2865"/>
            </a:lvl2pPr>
            <a:lvl3pPr>
              <a:defRPr sz="2344"/>
            </a:lvl3pPr>
            <a:lvl4pPr>
              <a:defRPr sz="2214"/>
            </a:lvl4pPr>
            <a:lvl5pPr>
              <a:defRPr sz="2214"/>
            </a:lvl5pPr>
            <a:lvl6pPr>
              <a:defRPr sz="2214"/>
            </a:lvl6pPr>
            <a:lvl7pPr>
              <a:defRPr sz="2214"/>
            </a:lvl7pPr>
            <a:lvl8pPr>
              <a:defRPr sz="2214"/>
            </a:lvl8pPr>
            <a:lvl9pPr>
              <a:defRPr sz="221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033460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609679" y="1535113"/>
            <a:ext cx="5387619"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4" name="Marcador de contenido 3"/>
          <p:cNvSpPr>
            <a:spLocks noGrp="1"/>
          </p:cNvSpPr>
          <p:nvPr>
            <p:ph sz="half" idx="2"/>
          </p:nvPr>
        </p:nvSpPr>
        <p:spPr>
          <a:xfrm>
            <a:off x="609679" y="2174876"/>
            <a:ext cx="5387619"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6194176" y="1535113"/>
            <a:ext cx="5389735" cy="639763"/>
          </a:xfrm>
          <a:prstGeom prst="rect">
            <a:avLst/>
          </a:prstGeom>
        </p:spPr>
        <p:txBody>
          <a:bodyPr anchor="b"/>
          <a:lstStyle>
            <a:lvl1pPr marL="0" indent="0">
              <a:buNone/>
              <a:defRPr sz="2865" b="1"/>
            </a:lvl1pPr>
            <a:lvl2pPr marL="549164" indent="0">
              <a:buNone/>
              <a:defRPr sz="2344" b="1"/>
            </a:lvl2pPr>
            <a:lvl3pPr marL="1098327" indent="0">
              <a:buNone/>
              <a:defRPr sz="2214" b="1"/>
            </a:lvl3pPr>
            <a:lvl4pPr marL="1647491" indent="0">
              <a:buNone/>
              <a:defRPr sz="1954" b="1"/>
            </a:lvl4pPr>
            <a:lvl5pPr marL="2196653" indent="0">
              <a:buNone/>
              <a:defRPr sz="1954" b="1"/>
            </a:lvl5pPr>
            <a:lvl6pPr marL="2745817" indent="0">
              <a:buNone/>
              <a:defRPr sz="1954" b="1"/>
            </a:lvl6pPr>
            <a:lvl7pPr marL="3294981" indent="0">
              <a:buNone/>
              <a:defRPr sz="1954" b="1"/>
            </a:lvl7pPr>
            <a:lvl8pPr marL="3844144" indent="0">
              <a:buNone/>
              <a:defRPr sz="1954" b="1"/>
            </a:lvl8pPr>
            <a:lvl9pPr marL="4393308" indent="0">
              <a:buNone/>
              <a:defRPr sz="1954"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94176" y="2174876"/>
            <a:ext cx="5389735" cy="3951288"/>
          </a:xfrm>
          <a:prstGeom prst="rect">
            <a:avLst/>
          </a:prstGeom>
        </p:spPr>
        <p:txBody>
          <a:bodyPr/>
          <a:lstStyle>
            <a:lvl1pPr>
              <a:defRPr sz="2865"/>
            </a:lvl1pPr>
            <a:lvl2pPr>
              <a:defRPr sz="2344"/>
            </a:lvl2pPr>
            <a:lvl3pPr>
              <a:defRPr sz="2214"/>
            </a:lvl3pPr>
            <a:lvl4pPr>
              <a:defRPr sz="1954"/>
            </a:lvl4pPr>
            <a:lvl5pPr>
              <a:defRPr sz="1954"/>
            </a:lvl5pPr>
            <a:lvl6pPr>
              <a:defRPr sz="1954"/>
            </a:lvl6pPr>
            <a:lvl7pPr>
              <a:defRPr sz="1954"/>
            </a:lvl7pPr>
            <a:lvl8pPr>
              <a:defRPr sz="1954"/>
            </a:lvl8pPr>
            <a:lvl9pPr>
              <a:defRPr sz="195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8" name="Marcador de pie de página 7"/>
          <p:cNvSpPr>
            <a:spLocks noGrp="1"/>
          </p:cNvSpPr>
          <p:nvPr>
            <p:ph type="ftr" sz="quarter" idx="11"/>
          </p:nvPr>
        </p:nvSpPr>
        <p:spPr>
          <a:xfrm>
            <a:off x="4166144" y="6356352"/>
            <a:ext cx="3861303" cy="365124"/>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947240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1" y="274638"/>
            <a:ext cx="1097423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4" name="Marcador de pie de página 3"/>
          <p:cNvSpPr>
            <a:spLocks noGrp="1"/>
          </p:cNvSpPr>
          <p:nvPr>
            <p:ph type="ftr" sz="quarter" idx="11"/>
          </p:nvPr>
        </p:nvSpPr>
        <p:spPr>
          <a:xfrm>
            <a:off x="4166144" y="6356352"/>
            <a:ext cx="3861303" cy="365124"/>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50400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3" name="Marcador de pie de página 2"/>
          <p:cNvSpPr>
            <a:spLocks noGrp="1"/>
          </p:cNvSpPr>
          <p:nvPr>
            <p:ph type="ftr" sz="quarter" idx="11"/>
          </p:nvPr>
        </p:nvSpPr>
        <p:spPr>
          <a:xfrm>
            <a:off x="4166144" y="6356352"/>
            <a:ext cx="3861303" cy="365124"/>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369236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09682" y="273051"/>
            <a:ext cx="4011605" cy="1162049"/>
          </a:xfrm>
          <a:prstGeom prst="rect">
            <a:avLst/>
          </a:prstGeom>
        </p:spPr>
        <p:txBody>
          <a:bodyPr anchor="b"/>
          <a:lstStyle>
            <a:lvl1pPr algn="l">
              <a:defRPr sz="2344" b="1"/>
            </a:lvl1pPr>
          </a:lstStyle>
          <a:p>
            <a:r>
              <a:rPr lang="es-ES_tradnl"/>
              <a:t>Clic para editar título</a:t>
            </a:r>
            <a:endParaRPr lang="es-ES"/>
          </a:p>
        </p:txBody>
      </p:sp>
      <p:sp>
        <p:nvSpPr>
          <p:cNvPr id="3" name="Marcador de contenido 2"/>
          <p:cNvSpPr>
            <a:spLocks noGrp="1"/>
          </p:cNvSpPr>
          <p:nvPr>
            <p:ph idx="1"/>
          </p:nvPr>
        </p:nvSpPr>
        <p:spPr>
          <a:xfrm>
            <a:off x="4767355" y="273051"/>
            <a:ext cx="6816554" cy="5853113"/>
          </a:xfrm>
          <a:prstGeom prst="rect">
            <a:avLst/>
          </a:prstGeom>
        </p:spPr>
        <p:txBody>
          <a:bodyPr/>
          <a:lstStyle>
            <a:lvl1pPr>
              <a:defRPr sz="3907"/>
            </a:lvl1pPr>
            <a:lvl2pPr>
              <a:defRPr sz="3387"/>
            </a:lvl2pPr>
            <a:lvl3pPr>
              <a:defRPr sz="2865"/>
            </a:lvl3pPr>
            <a:lvl4pPr>
              <a:defRPr sz="2344"/>
            </a:lvl4pPr>
            <a:lvl5pPr>
              <a:defRPr sz="2344"/>
            </a:lvl5pPr>
            <a:lvl6pPr>
              <a:defRPr sz="2344"/>
            </a:lvl6pPr>
            <a:lvl7pPr>
              <a:defRPr sz="2344"/>
            </a:lvl7pPr>
            <a:lvl8pPr>
              <a:defRPr sz="2344"/>
            </a:lvl8pPr>
            <a:lvl9pPr>
              <a:defRPr sz="2344"/>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609682" y="1435102"/>
            <a:ext cx="4011605" cy="46910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26374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2390029" y="4800599"/>
            <a:ext cx="7316153" cy="566739"/>
          </a:xfrm>
          <a:prstGeom prst="rect">
            <a:avLst/>
          </a:prstGeom>
        </p:spPr>
        <p:txBody>
          <a:bodyPr anchor="b"/>
          <a:lstStyle>
            <a:lvl1pPr algn="l">
              <a:defRPr sz="2344" b="1"/>
            </a:lvl1pPr>
          </a:lstStyle>
          <a:p>
            <a:r>
              <a:rPr lang="es-ES_tradnl"/>
              <a:t>Clic para editar título</a:t>
            </a:r>
            <a:endParaRPr lang="es-ES"/>
          </a:p>
        </p:txBody>
      </p:sp>
      <p:sp>
        <p:nvSpPr>
          <p:cNvPr id="3" name="Marcador de posición de imagen 2"/>
          <p:cNvSpPr>
            <a:spLocks noGrp="1"/>
          </p:cNvSpPr>
          <p:nvPr>
            <p:ph type="pic" idx="1"/>
          </p:nvPr>
        </p:nvSpPr>
        <p:spPr>
          <a:xfrm>
            <a:off x="2390029" y="612777"/>
            <a:ext cx="7316153" cy="4114800"/>
          </a:xfrm>
          <a:prstGeom prst="rect">
            <a:avLst/>
          </a:prstGeom>
        </p:spPr>
        <p:txBody>
          <a:bodyPr/>
          <a:lstStyle>
            <a:lvl1pPr marL="0" indent="0">
              <a:buNone/>
              <a:defRPr sz="3907"/>
            </a:lvl1pPr>
            <a:lvl2pPr marL="549164" indent="0">
              <a:buNone/>
              <a:defRPr sz="3387"/>
            </a:lvl2pPr>
            <a:lvl3pPr marL="1098327" indent="0">
              <a:buNone/>
              <a:defRPr sz="2865"/>
            </a:lvl3pPr>
            <a:lvl4pPr marL="1647491" indent="0">
              <a:buNone/>
              <a:defRPr sz="2344"/>
            </a:lvl4pPr>
            <a:lvl5pPr marL="2196653" indent="0">
              <a:buNone/>
              <a:defRPr sz="2344"/>
            </a:lvl5pPr>
            <a:lvl6pPr marL="2745817" indent="0">
              <a:buNone/>
              <a:defRPr sz="2344"/>
            </a:lvl6pPr>
            <a:lvl7pPr marL="3294981" indent="0">
              <a:buNone/>
              <a:defRPr sz="2344"/>
            </a:lvl7pPr>
            <a:lvl8pPr marL="3844144" indent="0">
              <a:buNone/>
              <a:defRPr sz="2344"/>
            </a:lvl8pPr>
            <a:lvl9pPr marL="4393308" indent="0">
              <a:buNone/>
              <a:defRPr sz="2344"/>
            </a:lvl9pPr>
          </a:lstStyle>
          <a:p>
            <a:endParaRPr lang="es-ES"/>
          </a:p>
        </p:txBody>
      </p:sp>
      <p:sp>
        <p:nvSpPr>
          <p:cNvPr id="4" name="Marcador de texto 3"/>
          <p:cNvSpPr>
            <a:spLocks noGrp="1"/>
          </p:cNvSpPr>
          <p:nvPr>
            <p:ph type="body" sz="half" idx="2"/>
          </p:nvPr>
        </p:nvSpPr>
        <p:spPr>
          <a:xfrm>
            <a:off x="2390029" y="5367339"/>
            <a:ext cx="7316153" cy="804862"/>
          </a:xfrm>
          <a:prstGeom prst="rect">
            <a:avLst/>
          </a:prstGeom>
        </p:spPr>
        <p:txBody>
          <a:bodyPr/>
          <a:lstStyle>
            <a:lvl1pPr marL="0" indent="0">
              <a:buNone/>
              <a:defRPr sz="1693"/>
            </a:lvl1pPr>
            <a:lvl2pPr marL="549164" indent="0">
              <a:buNone/>
              <a:defRPr sz="1433"/>
            </a:lvl2pPr>
            <a:lvl3pPr marL="1098327" indent="0">
              <a:buNone/>
              <a:defRPr sz="1172"/>
            </a:lvl3pPr>
            <a:lvl4pPr marL="1647491" indent="0">
              <a:buNone/>
              <a:defRPr sz="1042"/>
            </a:lvl4pPr>
            <a:lvl5pPr marL="2196653" indent="0">
              <a:buNone/>
              <a:defRPr sz="1042"/>
            </a:lvl5pPr>
            <a:lvl6pPr marL="2745817" indent="0">
              <a:buNone/>
              <a:defRPr sz="1042"/>
            </a:lvl6pPr>
            <a:lvl7pPr marL="3294981" indent="0">
              <a:buNone/>
              <a:defRPr sz="1042"/>
            </a:lvl7pPr>
            <a:lvl8pPr marL="3844144" indent="0">
              <a:buNone/>
              <a:defRPr sz="1042"/>
            </a:lvl8pPr>
            <a:lvl9pPr marL="4393308" indent="0">
              <a:buNone/>
              <a:defRPr sz="1042"/>
            </a:lvl9pPr>
          </a:lstStyle>
          <a:p>
            <a:pPr lvl="0"/>
            <a:r>
              <a:rPr lang="es-ES_tradnl"/>
              <a:t>Haga clic para modificar el estilo de texto del patrón</a:t>
            </a:r>
          </a:p>
        </p:txBody>
      </p:sp>
      <p:sp>
        <p:nvSpPr>
          <p:cNvPr id="5" name="Marcador de fecha 4"/>
          <p:cNvSpPr>
            <a:spLocks noGrp="1"/>
          </p:cNvSpPr>
          <p:nvPr>
            <p:ph type="dt" sz="half" idx="10"/>
          </p:nvPr>
        </p:nvSpPr>
        <p:spPr>
          <a:xfrm>
            <a:off x="609679" y="6356352"/>
            <a:ext cx="2845170" cy="365124"/>
          </a:xfrm>
          <a:prstGeom prst="rect">
            <a:avLst/>
          </a:prstGeom>
        </p:spPr>
        <p:txBody>
          <a:bodyPr/>
          <a:lstStyle/>
          <a:p>
            <a:fld id="{92E13E6D-85F5-0941-AD3B-DE6BB31EB06E}" type="datetimeFigureOut">
              <a:rPr lang="es-ES" smtClean="0"/>
              <a:t>20/01/2024</a:t>
            </a:fld>
            <a:endParaRPr lang="es-ES"/>
          </a:p>
        </p:txBody>
      </p:sp>
      <p:sp>
        <p:nvSpPr>
          <p:cNvPr id="6" name="Marcador de pie de página 5"/>
          <p:cNvSpPr>
            <a:spLocks noGrp="1"/>
          </p:cNvSpPr>
          <p:nvPr>
            <p:ph type="ftr" sz="quarter" idx="11"/>
          </p:nvPr>
        </p:nvSpPr>
        <p:spPr>
          <a:xfrm>
            <a:off x="4166144" y="6356352"/>
            <a:ext cx="3861303" cy="365124"/>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8738739" y="6356352"/>
            <a:ext cx="2845170" cy="365124"/>
          </a:xfrm>
          <a:prstGeom prst="rect">
            <a:avLst/>
          </a:prstGeom>
        </p:spPr>
        <p:txBody>
          <a:bodyPr/>
          <a:lstStyle/>
          <a:p>
            <a:fld id="{09E8914F-B8EF-0744-802A-5B8F87E58326}" type="slidenum">
              <a:rPr lang="es-ES" smtClean="0"/>
              <a:t>‹Nº›</a:t>
            </a:fld>
            <a:endParaRPr lang="es-ES"/>
          </a:p>
        </p:txBody>
      </p:sp>
    </p:spTree>
    <p:extLst>
      <p:ext uri="{BB962C8B-B14F-4D97-AF65-F5344CB8AC3E}">
        <p14:creationId xmlns:p14="http://schemas.microsoft.com/office/powerpoint/2010/main" val="133969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E719049-0792-3C47-8B7F-6A2B8796E369}"/>
              </a:ext>
            </a:extLst>
          </p:cNvPr>
          <p:cNvPicPr>
            <a:picLocks noChangeAspect="1"/>
          </p:cNvPicPr>
          <p:nvPr userDrawn="1"/>
        </p:nvPicPr>
        <p:blipFill>
          <a:blip r:embed="rId13"/>
          <a:stretch>
            <a:fillRect/>
          </a:stretch>
        </p:blipFill>
        <p:spPr>
          <a:xfrm>
            <a:off x="3261" y="0"/>
            <a:ext cx="12187066" cy="6858000"/>
          </a:xfrm>
          <a:prstGeom prst="rect">
            <a:avLst/>
          </a:prstGeom>
        </p:spPr>
      </p:pic>
      <p:pic>
        <p:nvPicPr>
          <p:cNvPr id="10" name="Imagen 9">
            <a:extLst>
              <a:ext uri="{FF2B5EF4-FFF2-40B4-BE49-F238E27FC236}">
                <a16:creationId xmlns:a16="http://schemas.microsoft.com/office/drawing/2014/main" id="{183BDCB3-BDA9-9F48-A911-03AD84A91034}"/>
              </a:ext>
            </a:extLst>
          </p:cNvPr>
          <p:cNvPicPr>
            <a:picLocks noChangeAspect="1"/>
          </p:cNvPicPr>
          <p:nvPr userDrawn="1"/>
        </p:nvPicPr>
        <p:blipFill>
          <a:blip r:embed="rId14"/>
          <a:srcRect/>
          <a:stretch/>
        </p:blipFill>
        <p:spPr>
          <a:xfrm>
            <a:off x="6433" y="3172"/>
            <a:ext cx="12180722" cy="6851656"/>
          </a:xfrm>
          <a:prstGeom prst="rect">
            <a:avLst/>
          </a:prstGeom>
        </p:spPr>
      </p:pic>
    </p:spTree>
    <p:extLst>
      <p:ext uri="{BB962C8B-B14F-4D97-AF65-F5344CB8AC3E}">
        <p14:creationId xmlns:p14="http://schemas.microsoft.com/office/powerpoint/2010/main" val="131676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49164" rtl="0" eaLnBrk="1" latinLnBrk="0" hangingPunct="1">
        <a:spcBef>
          <a:spcPct val="0"/>
        </a:spcBef>
        <a:buNone/>
        <a:defRPr sz="5340" kern="1200">
          <a:solidFill>
            <a:schemeClr val="tx1"/>
          </a:solidFill>
          <a:latin typeface="+mj-lt"/>
          <a:ea typeface="+mj-ea"/>
          <a:cs typeface="+mj-cs"/>
        </a:defRPr>
      </a:lvl1pPr>
    </p:titleStyle>
    <p:body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p:bodyStyle>
    <p:otherStyle>
      <a:defPPr>
        <a:defRPr lang="es-ES"/>
      </a:defPPr>
      <a:lvl1pPr marL="0" algn="l" defTabSz="549164" rtl="0" eaLnBrk="1" latinLnBrk="0" hangingPunct="1">
        <a:defRPr sz="2214" kern="1200">
          <a:solidFill>
            <a:schemeClr val="tx1"/>
          </a:solidFill>
          <a:latin typeface="+mn-lt"/>
          <a:ea typeface="+mn-ea"/>
          <a:cs typeface="+mn-cs"/>
        </a:defRPr>
      </a:lvl1pPr>
      <a:lvl2pPr marL="549164" algn="l" defTabSz="549164" rtl="0" eaLnBrk="1" latinLnBrk="0" hangingPunct="1">
        <a:defRPr sz="2214" kern="1200">
          <a:solidFill>
            <a:schemeClr val="tx1"/>
          </a:solidFill>
          <a:latin typeface="+mn-lt"/>
          <a:ea typeface="+mn-ea"/>
          <a:cs typeface="+mn-cs"/>
        </a:defRPr>
      </a:lvl2pPr>
      <a:lvl3pPr marL="1098327" algn="l" defTabSz="549164" rtl="0" eaLnBrk="1" latinLnBrk="0" hangingPunct="1">
        <a:defRPr sz="2214" kern="1200">
          <a:solidFill>
            <a:schemeClr val="tx1"/>
          </a:solidFill>
          <a:latin typeface="+mn-lt"/>
          <a:ea typeface="+mn-ea"/>
          <a:cs typeface="+mn-cs"/>
        </a:defRPr>
      </a:lvl3pPr>
      <a:lvl4pPr marL="1647491" algn="l" defTabSz="549164" rtl="0" eaLnBrk="1" latinLnBrk="0" hangingPunct="1">
        <a:defRPr sz="2214" kern="1200">
          <a:solidFill>
            <a:schemeClr val="tx1"/>
          </a:solidFill>
          <a:latin typeface="+mn-lt"/>
          <a:ea typeface="+mn-ea"/>
          <a:cs typeface="+mn-cs"/>
        </a:defRPr>
      </a:lvl4pPr>
      <a:lvl5pPr marL="2196653" algn="l" defTabSz="549164" rtl="0" eaLnBrk="1" latinLnBrk="0" hangingPunct="1">
        <a:defRPr sz="2214" kern="1200">
          <a:solidFill>
            <a:schemeClr val="tx1"/>
          </a:solidFill>
          <a:latin typeface="+mn-lt"/>
          <a:ea typeface="+mn-ea"/>
          <a:cs typeface="+mn-cs"/>
        </a:defRPr>
      </a:lvl5pPr>
      <a:lvl6pPr marL="2745817" algn="l" defTabSz="549164" rtl="0" eaLnBrk="1" latinLnBrk="0" hangingPunct="1">
        <a:defRPr sz="2214" kern="1200">
          <a:solidFill>
            <a:schemeClr val="tx1"/>
          </a:solidFill>
          <a:latin typeface="+mn-lt"/>
          <a:ea typeface="+mn-ea"/>
          <a:cs typeface="+mn-cs"/>
        </a:defRPr>
      </a:lvl6pPr>
      <a:lvl7pPr marL="3294981" algn="l" defTabSz="549164" rtl="0" eaLnBrk="1" latinLnBrk="0" hangingPunct="1">
        <a:defRPr sz="2214" kern="1200">
          <a:solidFill>
            <a:schemeClr val="tx1"/>
          </a:solidFill>
          <a:latin typeface="+mn-lt"/>
          <a:ea typeface="+mn-ea"/>
          <a:cs typeface="+mn-cs"/>
        </a:defRPr>
      </a:lvl7pPr>
      <a:lvl8pPr marL="3844144" algn="l" defTabSz="549164" rtl="0" eaLnBrk="1" latinLnBrk="0" hangingPunct="1">
        <a:defRPr sz="2214" kern="1200">
          <a:solidFill>
            <a:schemeClr val="tx1"/>
          </a:solidFill>
          <a:latin typeface="+mn-lt"/>
          <a:ea typeface="+mn-ea"/>
          <a:cs typeface="+mn-cs"/>
        </a:defRPr>
      </a:lvl8pPr>
      <a:lvl9pPr marL="4393308" algn="l" defTabSz="549164" rtl="0" eaLnBrk="1" latinLnBrk="0" hangingPunct="1">
        <a:defRPr sz="22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F353484-7624-B67F-04C2-661AB2F75A07}"/>
              </a:ext>
            </a:extLst>
          </p:cNvPr>
          <p:cNvSpPr txBox="1"/>
          <p:nvPr/>
        </p:nvSpPr>
        <p:spPr>
          <a:xfrm>
            <a:off x="0" y="2219715"/>
            <a:ext cx="5261316" cy="2062103"/>
          </a:xfrm>
          <a:prstGeom prst="rect">
            <a:avLst/>
          </a:prstGeom>
          <a:noFill/>
        </p:spPr>
        <p:txBody>
          <a:bodyPr wrap="square" rtlCol="0">
            <a:spAutoFit/>
          </a:bodyPr>
          <a:lstStyle/>
          <a:p>
            <a:pPr algn="ctr"/>
            <a:r>
              <a:rPr lang="es-CO" sz="4000" b="1" dirty="0">
                <a:solidFill>
                  <a:schemeClr val="bg1"/>
                </a:solidFill>
                <a:latin typeface="Source Sans Pro" panose="020F0502020204030204" pitchFamily="34" charset="0"/>
              </a:rPr>
              <a:t>ARQUITECTURA HEXAGONAL</a:t>
            </a:r>
          </a:p>
          <a:p>
            <a:pPr algn="ctr"/>
            <a:r>
              <a:rPr lang="es-CO" sz="2400" b="1" dirty="0">
                <a:solidFill>
                  <a:schemeClr val="bg1"/>
                </a:solidFill>
                <a:latin typeface="Source Sans Pro" panose="020F0502020204030204" pitchFamily="34" charset="0"/>
              </a:rPr>
              <a:t>Presentado por:</a:t>
            </a:r>
          </a:p>
          <a:p>
            <a:pPr algn="ctr"/>
            <a:r>
              <a:rPr lang="es-CO" sz="2400" b="1" dirty="0">
                <a:solidFill>
                  <a:schemeClr val="bg1"/>
                </a:solidFill>
                <a:latin typeface="Source Sans Pro" panose="020F0502020204030204" pitchFamily="34" charset="0"/>
              </a:rPr>
              <a:t>Juan Manuel Bautista Silva</a:t>
            </a:r>
          </a:p>
        </p:txBody>
      </p:sp>
      <p:sp>
        <p:nvSpPr>
          <p:cNvPr id="5" name="CuadroTexto 4">
            <a:extLst>
              <a:ext uri="{FF2B5EF4-FFF2-40B4-BE49-F238E27FC236}">
                <a16:creationId xmlns:a16="http://schemas.microsoft.com/office/drawing/2014/main" id="{0DF51D8A-68B5-CA09-3893-0BC02B5E01BE}"/>
              </a:ext>
            </a:extLst>
          </p:cNvPr>
          <p:cNvSpPr txBox="1"/>
          <p:nvPr/>
        </p:nvSpPr>
        <p:spPr>
          <a:xfrm>
            <a:off x="5444196" y="1105287"/>
            <a:ext cx="6288259" cy="4647426"/>
          </a:xfrm>
          <a:prstGeom prst="rect">
            <a:avLst/>
          </a:prstGeom>
          <a:noFill/>
        </p:spPr>
        <p:txBody>
          <a:bodyPr wrap="square" rtlCol="0">
            <a:spAutoFit/>
          </a:bodyPr>
          <a:lstStyle/>
          <a:p>
            <a:pPr algn="just"/>
            <a:r>
              <a:rPr lang="es-ES" sz="3600" b="1" dirty="0">
                <a:solidFill>
                  <a:srgbClr val="374151"/>
                </a:solidFill>
                <a:latin typeface="Source Sans Pro" panose="020B0503030403020204" pitchFamily="34" charset="0"/>
                <a:ea typeface="Source Sans Pro" panose="020B0503030403020204" pitchFamily="34" charset="0"/>
              </a:rPr>
              <a:t>¿Qué es la arquitectura hexagonal?</a:t>
            </a:r>
            <a:endParaRPr lang="es-ES" sz="2800" b="1" dirty="0">
              <a:solidFill>
                <a:srgbClr val="374151"/>
              </a:solidFill>
              <a:latin typeface="Source Sans Pro" panose="020B0503030403020204" pitchFamily="34" charset="0"/>
              <a:ea typeface="Source Sans Pro" panose="020B0503030403020204" pitchFamily="34" charset="0"/>
            </a:endParaRPr>
          </a:p>
          <a:p>
            <a:pPr algn="just"/>
            <a:r>
              <a:rPr lang="es-ES" sz="2800" i="0" dirty="0">
                <a:solidFill>
                  <a:srgbClr val="374151"/>
                </a:solidFill>
                <a:effectLst/>
                <a:latin typeface="Source Sans Pro" panose="020B0503030403020204" pitchFamily="34" charset="0"/>
                <a:ea typeface="Source Sans Pro" panose="020B0503030403020204" pitchFamily="34" charset="0"/>
              </a:rPr>
              <a:t>La arquitectura hexagonal, también conocida como arquitectura de puertos y adaptadores, es un estilo arquitectónico que busca estructurar el software de manera que sea independiente de las tecnologías específicas y libre de detalles de implementación.</a:t>
            </a:r>
            <a:endParaRPr lang="es-CO" sz="280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799348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829558-9115-D1A0-BD60-A6AB5125CD4B}"/>
              </a:ext>
            </a:extLst>
          </p:cNvPr>
          <p:cNvSpPr>
            <a:spLocks noGrp="1"/>
          </p:cNvSpPr>
          <p:nvPr>
            <p:ph type="body" idx="1"/>
          </p:nvPr>
        </p:nvSpPr>
        <p:spPr>
          <a:xfrm>
            <a:off x="914519" y="1396218"/>
            <a:ext cx="10364550" cy="4065563"/>
          </a:xfrm>
        </p:spPr>
        <p:txBody>
          <a:bodyPr/>
          <a:lstStyle/>
          <a:p>
            <a:pPr algn="ctr"/>
            <a:r>
              <a:rPr lang="es-CO" sz="3600" b="1" dirty="0">
                <a:latin typeface="Source Sans Pro" panose="020B0503030403020204" pitchFamily="34" charset="0"/>
                <a:ea typeface="Source Sans Pro" panose="020B0503030403020204" pitchFamily="34" charset="0"/>
              </a:rPr>
              <a:t>DOMINIO</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Define interfaces de servicio que permiten que el dominio interactúe con el mundo exterior sin conocer detalles de implementación</a:t>
            </a:r>
          </a:p>
          <a:p>
            <a:pPr marL="457200" indent="-457200">
              <a:buFont typeface="Arial" panose="020B0604020202020204" pitchFamily="34" charset="0"/>
              <a:buChar char="•"/>
            </a:pPr>
            <a:r>
              <a:rPr lang="es-ES" sz="2800" b="0" i="0" dirty="0">
                <a:solidFill>
                  <a:srgbClr val="374151"/>
                </a:solidFill>
                <a:effectLst/>
                <a:latin typeface="Source Sans Pro" panose="020B0503030403020204" pitchFamily="34" charset="0"/>
                <a:ea typeface="Source Sans Pro" panose="020B0503030403020204" pitchFamily="34" charset="0"/>
              </a:rPr>
              <a:t>Aquí reside la lógica de negocio principal de la aplicación. Este es el corazón de la aplicación y contiene las entidades, servicios y reglas de negocio.</a:t>
            </a:r>
          </a:p>
          <a:p>
            <a:endParaRPr lang="es-ES" sz="2800" dirty="0">
              <a:solidFill>
                <a:srgbClr val="374151"/>
              </a:solidFill>
              <a:latin typeface="Söhne"/>
              <a:ea typeface="Source Sans Pro" panose="020B0503030403020204" pitchFamily="34" charset="0"/>
            </a:endParaRPr>
          </a:p>
        </p:txBody>
      </p:sp>
    </p:spTree>
    <p:extLst>
      <p:ext uri="{BB962C8B-B14F-4D97-AF65-F5344CB8AC3E}">
        <p14:creationId xmlns:p14="http://schemas.microsoft.com/office/powerpoint/2010/main" val="3651791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4C17E27-79BF-FB7C-9077-A4749A31E059}"/>
              </a:ext>
            </a:extLst>
          </p:cNvPr>
          <p:cNvSpPr>
            <a:spLocks noGrp="1"/>
          </p:cNvSpPr>
          <p:nvPr>
            <p:ph type="body" idx="1"/>
          </p:nvPr>
        </p:nvSpPr>
        <p:spPr>
          <a:xfrm>
            <a:off x="914519" y="1326867"/>
            <a:ext cx="10364550" cy="4204265"/>
          </a:xfrm>
        </p:spPr>
        <p:txBody>
          <a:bodyPr/>
          <a:lstStyle/>
          <a:p>
            <a:pPr algn="ctr"/>
            <a:r>
              <a:rPr lang="es-CO" sz="3600" b="1" dirty="0">
                <a:latin typeface="Source Sans Pro" panose="020B0503030403020204" pitchFamily="34" charset="0"/>
                <a:ea typeface="Source Sans Pro" panose="020B0503030403020204" pitchFamily="34" charset="0"/>
              </a:rPr>
              <a:t>PUERTOS</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Definen las interfaces a través de las cuales el mundo exterior (por ejemplo, interfaces de usuario, servicios web, controladores) interactúa con el núcleo del negocio. Estos puertos son las entradas a la aplicación.</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Definen las interfaces a través de las cuales el núcleo del negocio interactúa con el mundo exterior, como almacenamiento de datos, servicios externos, etc. Estos puertos son las salidas de la aplicación.</a:t>
            </a:r>
            <a:endParaRPr lang="es-CO" sz="2400" dirty="0"/>
          </a:p>
        </p:txBody>
      </p:sp>
    </p:spTree>
    <p:extLst>
      <p:ext uri="{BB962C8B-B14F-4D97-AF65-F5344CB8AC3E}">
        <p14:creationId xmlns:p14="http://schemas.microsoft.com/office/powerpoint/2010/main" val="186047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521FC9A4-FA83-10AB-2E7B-DCF5113CB195}"/>
              </a:ext>
            </a:extLst>
          </p:cNvPr>
          <p:cNvSpPr>
            <a:spLocks noGrp="1"/>
          </p:cNvSpPr>
          <p:nvPr>
            <p:ph type="body" idx="1"/>
          </p:nvPr>
        </p:nvSpPr>
        <p:spPr>
          <a:xfrm>
            <a:off x="914400" y="1304681"/>
            <a:ext cx="10364787" cy="4248638"/>
          </a:xfrm>
        </p:spPr>
        <p:txBody>
          <a:bodyPr/>
          <a:lstStyle/>
          <a:p>
            <a:pPr algn="ctr"/>
            <a:r>
              <a:rPr lang="es-CO" sz="3600" b="1" dirty="0">
                <a:latin typeface="Source Sans Pro" panose="020B0503030403020204" pitchFamily="34" charset="0"/>
                <a:ea typeface="Source Sans Pro" panose="020B0503030403020204" pitchFamily="34" charset="0"/>
              </a:rPr>
              <a:t>ADAPTADORES</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Implementan los puertos de entrada y adaptan las solicitudes del mundo exterior para que puedan ser entendidas por el núcleo del negocio. Estos adaptadores convierten los datos del formato del mundo exterior al formato interno.</a:t>
            </a:r>
          </a:p>
          <a:p>
            <a:pPr marL="457200" indent="-457200">
              <a:buFont typeface="Arial" panose="020B0604020202020204" pitchFamily="34" charset="0"/>
              <a:buChar char="•"/>
            </a:pPr>
            <a:r>
              <a:rPr lang="es-ES" sz="2800" dirty="0">
                <a:solidFill>
                  <a:srgbClr val="374151"/>
                </a:solidFill>
                <a:latin typeface="Source Sans Pro" panose="020B0503030403020204" pitchFamily="34" charset="0"/>
                <a:ea typeface="Source Sans Pro" panose="020B0503030403020204" pitchFamily="34" charset="0"/>
              </a:rPr>
              <a:t>Implementan los puertos de salida y adaptan las respuestas del núcleo del negocio para que puedan ser consumidas por el mundo exterior. Estos adaptadores convierten los datos del formato interno al formato del mundo exterior.</a:t>
            </a:r>
            <a:endParaRPr lang="es-CO" sz="2400" dirty="0"/>
          </a:p>
        </p:txBody>
      </p:sp>
    </p:spTree>
    <p:extLst>
      <p:ext uri="{BB962C8B-B14F-4D97-AF65-F5344CB8AC3E}">
        <p14:creationId xmlns:p14="http://schemas.microsoft.com/office/powerpoint/2010/main" val="64697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49C379E-E69A-CA13-3486-19C912B3A84B}"/>
              </a:ext>
            </a:extLst>
          </p:cNvPr>
          <p:cNvPicPr>
            <a:picLocks noChangeAspect="1"/>
          </p:cNvPicPr>
          <p:nvPr/>
        </p:nvPicPr>
        <p:blipFill>
          <a:blip r:embed="rId2"/>
          <a:stretch>
            <a:fillRect/>
          </a:stretch>
        </p:blipFill>
        <p:spPr>
          <a:xfrm>
            <a:off x="2975881" y="1002978"/>
            <a:ext cx="6241825" cy="4852044"/>
          </a:xfrm>
          <a:prstGeom prst="rect">
            <a:avLst/>
          </a:prstGeom>
        </p:spPr>
      </p:pic>
    </p:spTree>
    <p:extLst>
      <p:ext uri="{BB962C8B-B14F-4D97-AF65-F5344CB8AC3E}">
        <p14:creationId xmlns:p14="http://schemas.microsoft.com/office/powerpoint/2010/main" val="310065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Api rest</a:t>
            </a:r>
            <a:endParaRPr lang="en-GB" dirty="0"/>
          </a:p>
        </p:txBody>
      </p:sp>
      <p:sp>
        <p:nvSpPr>
          <p:cNvPr id="3" name="Título 1"/>
          <p:cNvSpPr txBox="1">
            <a:spLocks/>
          </p:cNvSpPr>
          <p:nvPr/>
        </p:nvSpPr>
        <p:spPr>
          <a:xfrm>
            <a:off x="435509" y="2227846"/>
            <a:ext cx="10974230" cy="1143000"/>
          </a:xfrm>
          <a:prstGeom prst="rect">
            <a:avLst/>
          </a:prstGeom>
        </p:spPr>
        <p:txBody>
          <a:bodyPr/>
          <a:lstStyle>
            <a:lvl1pPr algn="ctr" defTabSz="549164" rtl="0" eaLnBrk="1" latinLnBrk="0" hangingPunct="1">
              <a:spcBef>
                <a:spcPct val="0"/>
              </a:spcBef>
              <a:buNone/>
              <a:defRPr sz="5340" kern="1200">
                <a:solidFill>
                  <a:schemeClr val="tx1"/>
                </a:solidFill>
                <a:latin typeface="+mj-lt"/>
                <a:ea typeface="+mj-ea"/>
                <a:cs typeface="+mj-cs"/>
              </a:defRPr>
            </a:lvl1pPr>
          </a:lstStyle>
          <a:p>
            <a:endParaRPr lang="en-GB" dirty="0"/>
          </a:p>
        </p:txBody>
      </p:sp>
      <p:sp>
        <p:nvSpPr>
          <p:cNvPr id="5" name="Marcador de texto 4">
            <a:extLst>
              <a:ext uri="{FF2B5EF4-FFF2-40B4-BE49-F238E27FC236}">
                <a16:creationId xmlns:a16="http://schemas.microsoft.com/office/drawing/2014/main" id="{521FC9A4-FA83-10AB-2E7B-DCF5113CB195}"/>
              </a:ext>
            </a:extLst>
          </p:cNvPr>
          <p:cNvSpPr txBox="1">
            <a:spLocks/>
          </p:cNvSpPr>
          <p:nvPr/>
        </p:nvSpPr>
        <p:spPr>
          <a:xfrm>
            <a:off x="914400" y="1304680"/>
            <a:ext cx="10590245" cy="5012143"/>
          </a:xfrm>
          <a:prstGeom prst="rect">
            <a:avLst/>
          </a:prstGeom>
        </p:spPr>
        <p:txBody>
          <a:bodyPr/>
          <a:lstStyle>
            <a:lvl1pPr marL="411872" indent="-411872" algn="l" defTabSz="549164" rtl="0" eaLnBrk="1" latinLnBrk="0" hangingPunct="1">
              <a:spcBef>
                <a:spcPct val="20000"/>
              </a:spcBef>
              <a:buFont typeface="Arial"/>
              <a:buChar char="•"/>
              <a:defRPr sz="3907" kern="1200">
                <a:solidFill>
                  <a:schemeClr val="tx1"/>
                </a:solidFill>
                <a:latin typeface="+mn-lt"/>
                <a:ea typeface="+mn-ea"/>
                <a:cs typeface="+mn-cs"/>
              </a:defRPr>
            </a:lvl1pPr>
            <a:lvl2pPr marL="892390" indent="-343228" algn="l" defTabSz="549164" rtl="0" eaLnBrk="1" latinLnBrk="0" hangingPunct="1">
              <a:spcBef>
                <a:spcPct val="20000"/>
              </a:spcBef>
              <a:buFont typeface="Arial"/>
              <a:buChar char="–"/>
              <a:defRPr sz="3387" kern="1200">
                <a:solidFill>
                  <a:schemeClr val="tx1"/>
                </a:solidFill>
                <a:latin typeface="+mn-lt"/>
                <a:ea typeface="+mn-ea"/>
                <a:cs typeface="+mn-cs"/>
              </a:defRPr>
            </a:lvl2pPr>
            <a:lvl3pPr marL="1372909" indent="-274582" algn="l" defTabSz="549164" rtl="0" eaLnBrk="1" latinLnBrk="0" hangingPunct="1">
              <a:spcBef>
                <a:spcPct val="20000"/>
              </a:spcBef>
              <a:buFont typeface="Arial"/>
              <a:buChar char="•"/>
              <a:defRPr sz="2865" kern="1200">
                <a:solidFill>
                  <a:schemeClr val="tx1"/>
                </a:solidFill>
                <a:latin typeface="+mn-lt"/>
                <a:ea typeface="+mn-ea"/>
                <a:cs typeface="+mn-cs"/>
              </a:defRPr>
            </a:lvl3pPr>
            <a:lvl4pPr marL="1922071" indent="-274582" algn="l" defTabSz="549164" rtl="0" eaLnBrk="1" latinLnBrk="0" hangingPunct="1">
              <a:spcBef>
                <a:spcPct val="20000"/>
              </a:spcBef>
              <a:buFont typeface="Arial"/>
              <a:buChar char="–"/>
              <a:defRPr sz="2344" kern="1200">
                <a:solidFill>
                  <a:schemeClr val="tx1"/>
                </a:solidFill>
                <a:latin typeface="+mn-lt"/>
                <a:ea typeface="+mn-ea"/>
                <a:cs typeface="+mn-cs"/>
              </a:defRPr>
            </a:lvl4pPr>
            <a:lvl5pPr marL="2471236" indent="-274582" algn="l" defTabSz="549164" rtl="0" eaLnBrk="1" latinLnBrk="0" hangingPunct="1">
              <a:spcBef>
                <a:spcPct val="20000"/>
              </a:spcBef>
              <a:buFont typeface="Arial"/>
              <a:buChar char="»"/>
              <a:defRPr sz="2344" kern="1200">
                <a:solidFill>
                  <a:schemeClr val="tx1"/>
                </a:solidFill>
                <a:latin typeface="+mn-lt"/>
                <a:ea typeface="+mn-ea"/>
                <a:cs typeface="+mn-cs"/>
              </a:defRPr>
            </a:lvl5pPr>
            <a:lvl6pPr marL="3020399" indent="-274582" algn="l" defTabSz="549164" rtl="0" eaLnBrk="1" latinLnBrk="0" hangingPunct="1">
              <a:spcBef>
                <a:spcPct val="20000"/>
              </a:spcBef>
              <a:buFont typeface="Arial"/>
              <a:buChar char="•"/>
              <a:defRPr sz="2344" kern="1200">
                <a:solidFill>
                  <a:schemeClr val="tx1"/>
                </a:solidFill>
                <a:latin typeface="+mn-lt"/>
                <a:ea typeface="+mn-ea"/>
                <a:cs typeface="+mn-cs"/>
              </a:defRPr>
            </a:lvl6pPr>
            <a:lvl7pPr marL="3569563" indent="-274582" algn="l" defTabSz="549164" rtl="0" eaLnBrk="1" latinLnBrk="0" hangingPunct="1">
              <a:spcBef>
                <a:spcPct val="20000"/>
              </a:spcBef>
              <a:buFont typeface="Arial"/>
              <a:buChar char="•"/>
              <a:defRPr sz="2344" kern="1200">
                <a:solidFill>
                  <a:schemeClr val="tx1"/>
                </a:solidFill>
                <a:latin typeface="+mn-lt"/>
                <a:ea typeface="+mn-ea"/>
                <a:cs typeface="+mn-cs"/>
              </a:defRPr>
            </a:lvl7pPr>
            <a:lvl8pPr marL="4118726" indent="-274582" algn="l" defTabSz="549164" rtl="0" eaLnBrk="1" latinLnBrk="0" hangingPunct="1">
              <a:spcBef>
                <a:spcPct val="20000"/>
              </a:spcBef>
              <a:buFont typeface="Arial"/>
              <a:buChar char="•"/>
              <a:defRPr sz="2344" kern="1200">
                <a:solidFill>
                  <a:schemeClr val="tx1"/>
                </a:solidFill>
                <a:latin typeface="+mn-lt"/>
                <a:ea typeface="+mn-ea"/>
                <a:cs typeface="+mn-cs"/>
              </a:defRPr>
            </a:lvl8pPr>
            <a:lvl9pPr marL="4667890" indent="-274582" algn="l" defTabSz="549164" rtl="0" eaLnBrk="1" latinLnBrk="0" hangingPunct="1">
              <a:spcBef>
                <a:spcPct val="20000"/>
              </a:spcBef>
              <a:buFont typeface="Arial"/>
              <a:buChar char="•"/>
              <a:defRPr sz="2344" kern="1200">
                <a:solidFill>
                  <a:schemeClr val="tx1"/>
                </a:solidFill>
                <a:latin typeface="+mn-lt"/>
                <a:ea typeface="+mn-ea"/>
                <a:cs typeface="+mn-cs"/>
              </a:defRPr>
            </a:lvl9pPr>
          </a:lstStyle>
          <a:p>
            <a:pPr marL="457200" indent="-457200">
              <a:buFont typeface="Arial" panose="020B0604020202020204" pitchFamily="34" charset="0"/>
              <a:buChar char="•"/>
            </a:pPr>
            <a:r>
              <a:rPr lang="en-GB" sz="2800" dirty="0"/>
              <a:t/>
            </a:r>
            <a:br>
              <a:rPr lang="en-GB" sz="2800" dirty="0"/>
            </a:br>
            <a:r>
              <a:rPr lang="en-GB" sz="2800" dirty="0"/>
              <a:t>Una API REST (Representational State Transfer) es un conjunto de reglas y convenciones para construir servicios web que permiten la comunicación y la interoperabilidad entre sistemas en la arquitectura de software cliente-servidor. REST es un estilo arquitectónico que utiliza las capacidades del protocolo HTTP (Hypertext Transfer Protocol) para realizar operaciones sobre recursos.</a:t>
            </a:r>
            <a:endParaRPr lang="es-CO" sz="2800" dirty="0"/>
          </a:p>
        </p:txBody>
      </p:sp>
    </p:spTree>
    <p:extLst>
      <p:ext uri="{BB962C8B-B14F-4D97-AF65-F5344CB8AC3E}">
        <p14:creationId xmlns:p14="http://schemas.microsoft.com/office/powerpoint/2010/main" val="211247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GB" dirty="0"/>
              <a:t>Recursos</a:t>
            </a:r>
            <a:endParaRPr lang="en-GB" dirty="0"/>
          </a:p>
        </p:txBody>
      </p:sp>
      <p:sp>
        <p:nvSpPr>
          <p:cNvPr id="5" name="Marcador de texto 4"/>
          <p:cNvSpPr>
            <a:spLocks noGrp="1"/>
          </p:cNvSpPr>
          <p:nvPr>
            <p:ph type="body" sz="half" idx="2"/>
          </p:nvPr>
        </p:nvSpPr>
        <p:spPr/>
        <p:txBody>
          <a:bodyPr/>
          <a:lstStyle/>
          <a:p>
            <a:r>
              <a:rPr lang="en-GB" dirty="0"/>
              <a:t>En el contexto de una API REST, un recurso es una entidad o servicio que puede ser identificado por una URL única (Uniform Resource Locator). Por ejemplo, en una API REST para gestionar usuarios, cada usuario podría ser un recurso identificado por su URL, como /usuarios/123.</a:t>
            </a:r>
          </a:p>
        </p:txBody>
      </p:sp>
      <p:pic>
        <p:nvPicPr>
          <p:cNvPr id="8" name="Marcador de contenido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866937"/>
            <a:ext cx="6816725" cy="266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19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GB" dirty="0"/>
              <a:t>Operaciones sobre Recursos</a:t>
            </a:r>
            <a:endParaRPr lang="en-GB" dirty="0"/>
          </a:p>
        </p:txBody>
      </p:sp>
      <p:sp>
        <p:nvSpPr>
          <p:cNvPr id="5" name="Marcador de texto 4"/>
          <p:cNvSpPr>
            <a:spLocks noGrp="1"/>
          </p:cNvSpPr>
          <p:nvPr>
            <p:ph type="body" sz="half" idx="2"/>
          </p:nvPr>
        </p:nvSpPr>
        <p:spPr/>
        <p:txBody>
          <a:bodyPr/>
          <a:lstStyle/>
          <a:p>
            <a:r>
              <a:rPr lang="en-GB" dirty="0"/>
              <a:t>Las operaciones comunes realizadas sobre los recursos en una API REST son definidas por los métodos HTTP, como GET (para obtener información), POST (para crear nuevos recursos), PUT (para actualizar recursos existentes) y DELETE (para eliminar recursos).</a:t>
            </a:r>
            <a:endParaRPr lang="en-GB" dirty="0"/>
          </a:p>
        </p:txBody>
      </p:sp>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7263" y="1134105"/>
            <a:ext cx="6816725" cy="4131003"/>
          </a:xfrm>
        </p:spPr>
      </p:pic>
    </p:spTree>
    <p:extLst>
      <p:ext uri="{BB962C8B-B14F-4D97-AF65-F5344CB8AC3E}">
        <p14:creationId xmlns:p14="http://schemas.microsoft.com/office/powerpoint/2010/main" val="277126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GB" dirty="0"/>
              <a:t>Representación de Recursos</a:t>
            </a:r>
            <a:endParaRPr lang="en-GB" dirty="0"/>
          </a:p>
        </p:txBody>
      </p:sp>
      <p:sp>
        <p:nvSpPr>
          <p:cNvPr id="5" name="Marcador de texto 4"/>
          <p:cNvSpPr>
            <a:spLocks noGrp="1"/>
          </p:cNvSpPr>
          <p:nvPr>
            <p:ph type="body" sz="half" idx="2"/>
          </p:nvPr>
        </p:nvSpPr>
        <p:spPr/>
        <p:txBody>
          <a:bodyPr/>
          <a:lstStyle/>
          <a:p>
            <a:r>
              <a:rPr lang="en-GB" dirty="0"/>
              <a:t>La información sobre un recurso se transfiere entre el cliente y el servidor en un formato estándar, como JSON o XML. La representación del recurso puede ser modificada mediante los encabezados HTTP "Accept" y "Content-Type".</a:t>
            </a:r>
            <a:endParaRPr lang="en-GB"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7263" y="932674"/>
            <a:ext cx="6816725" cy="4533865"/>
          </a:xfrm>
        </p:spPr>
      </p:pic>
    </p:spTree>
    <p:extLst>
      <p:ext uri="{BB962C8B-B14F-4D97-AF65-F5344CB8AC3E}">
        <p14:creationId xmlns:p14="http://schemas.microsoft.com/office/powerpoint/2010/main" val="14881915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253</TotalTime>
  <Words>406</Words>
  <Application>Microsoft Office PowerPoint</Application>
  <PresentationFormat>Personalizado</PresentationFormat>
  <Paragraphs>22</Paragraphs>
  <Slides>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Söhne</vt:lpstr>
      <vt:lpstr>Source Sans Pro</vt:lpstr>
      <vt:lpstr>Tema de Office</vt:lpstr>
      <vt:lpstr>Presentación de PowerPoint</vt:lpstr>
      <vt:lpstr>Presentación de PowerPoint</vt:lpstr>
      <vt:lpstr>Presentación de PowerPoint</vt:lpstr>
      <vt:lpstr>Presentación de PowerPoint</vt:lpstr>
      <vt:lpstr>Presentación de PowerPoint</vt:lpstr>
      <vt:lpstr>Api rest</vt:lpstr>
      <vt:lpstr>Recursos</vt:lpstr>
      <vt:lpstr>Operaciones sobre Recursos</vt:lpstr>
      <vt:lpstr>Representación de Recursos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Katherine Bello</dc:creator>
  <cp:lastModifiedBy>Andres Felipe Narvaez Perez</cp:lastModifiedBy>
  <cp:revision>12</cp:revision>
  <dcterms:created xsi:type="dcterms:W3CDTF">2020-08-21T13:03:05Z</dcterms:created>
  <dcterms:modified xsi:type="dcterms:W3CDTF">2024-01-20T12:42:16Z</dcterms:modified>
</cp:coreProperties>
</file>